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2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4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942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054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245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20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21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043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22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84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70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B87A5-C4E0-4EE5-89F0-1BBFCAA58344}" type="datetimeFigureOut">
              <a:rPr lang="zh-CN" altLang="en-US" smtClean="0"/>
              <a:t>2018/9/7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0E193-FF71-495D-B1ED-921CA1EFC2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330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18" Type="http://schemas.openxmlformats.org/officeDocument/2006/relationships/image" Target="../media/image52.jpeg"/><Relationship Id="rId26" Type="http://schemas.openxmlformats.org/officeDocument/2006/relationships/image" Target="../media/image60.jpeg"/><Relationship Id="rId3" Type="http://schemas.openxmlformats.org/officeDocument/2006/relationships/image" Target="../media/image37.jpeg"/><Relationship Id="rId21" Type="http://schemas.openxmlformats.org/officeDocument/2006/relationships/image" Target="../media/image55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17" Type="http://schemas.openxmlformats.org/officeDocument/2006/relationships/image" Target="../media/image51.jpeg"/><Relationship Id="rId25" Type="http://schemas.openxmlformats.org/officeDocument/2006/relationships/image" Target="../media/image59.jpeg"/><Relationship Id="rId2" Type="http://schemas.openxmlformats.org/officeDocument/2006/relationships/image" Target="../media/image36.jpeg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29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24" Type="http://schemas.openxmlformats.org/officeDocument/2006/relationships/image" Target="../media/image58.jpeg"/><Relationship Id="rId5" Type="http://schemas.openxmlformats.org/officeDocument/2006/relationships/image" Target="../media/image39.jpeg"/><Relationship Id="rId15" Type="http://schemas.openxmlformats.org/officeDocument/2006/relationships/image" Target="../media/image49.jpeg"/><Relationship Id="rId23" Type="http://schemas.openxmlformats.org/officeDocument/2006/relationships/image" Target="../media/image57.jpeg"/><Relationship Id="rId28" Type="http://schemas.openxmlformats.org/officeDocument/2006/relationships/image" Target="../media/image62.jpeg"/><Relationship Id="rId10" Type="http://schemas.openxmlformats.org/officeDocument/2006/relationships/image" Target="../media/image44.jpeg"/><Relationship Id="rId19" Type="http://schemas.openxmlformats.org/officeDocument/2006/relationships/image" Target="../media/image53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Relationship Id="rId22" Type="http://schemas.openxmlformats.org/officeDocument/2006/relationships/image" Target="../media/image56.jpeg"/><Relationship Id="rId27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82.jp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12" Type="http://schemas.openxmlformats.org/officeDocument/2006/relationships/image" Target="../media/image81.jp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11" Type="http://schemas.openxmlformats.org/officeDocument/2006/relationships/image" Target="../media/image80.jpg"/><Relationship Id="rId5" Type="http://schemas.openxmlformats.org/officeDocument/2006/relationships/image" Target="../media/image74.jpeg"/><Relationship Id="rId10" Type="http://schemas.openxmlformats.org/officeDocument/2006/relationships/image" Target="../media/image79.jpg"/><Relationship Id="rId4" Type="http://schemas.openxmlformats.org/officeDocument/2006/relationships/image" Target="../media/image73.jpeg"/><Relationship Id="rId9" Type="http://schemas.openxmlformats.org/officeDocument/2006/relationships/image" Target="../media/image78.jpg"/><Relationship Id="rId14" Type="http://schemas.openxmlformats.org/officeDocument/2006/relationships/image" Target="../media/image8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13" Type="http://schemas.openxmlformats.org/officeDocument/2006/relationships/image" Target="../media/image99.jpg"/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12" Type="http://schemas.openxmlformats.org/officeDocument/2006/relationships/image" Target="../media/image98.jp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11" Type="http://schemas.openxmlformats.org/officeDocument/2006/relationships/image" Target="../media/image97.jpg"/><Relationship Id="rId5" Type="http://schemas.openxmlformats.org/officeDocument/2006/relationships/image" Target="../media/image91.jpeg"/><Relationship Id="rId10" Type="http://schemas.openxmlformats.org/officeDocument/2006/relationships/image" Target="../media/image96.jpg"/><Relationship Id="rId4" Type="http://schemas.openxmlformats.org/officeDocument/2006/relationships/image" Target="../media/image90.png"/><Relationship Id="rId9" Type="http://schemas.openxmlformats.org/officeDocument/2006/relationships/image" Target="../media/image95.jpg"/><Relationship Id="rId14" Type="http://schemas.openxmlformats.org/officeDocument/2006/relationships/image" Target="../media/image10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jpeg"/><Relationship Id="rId18" Type="http://schemas.openxmlformats.org/officeDocument/2006/relationships/image" Target="../media/image121.jpeg"/><Relationship Id="rId26" Type="http://schemas.openxmlformats.org/officeDocument/2006/relationships/image" Target="../media/image129.jpeg"/><Relationship Id="rId39" Type="http://schemas.openxmlformats.org/officeDocument/2006/relationships/image" Target="../media/image142.jpeg"/><Relationship Id="rId21" Type="http://schemas.openxmlformats.org/officeDocument/2006/relationships/image" Target="../media/image124.png"/><Relationship Id="rId34" Type="http://schemas.openxmlformats.org/officeDocument/2006/relationships/image" Target="../media/image137.jpeg"/><Relationship Id="rId42" Type="http://schemas.openxmlformats.org/officeDocument/2006/relationships/image" Target="../media/image145.png"/><Relationship Id="rId47" Type="http://schemas.openxmlformats.org/officeDocument/2006/relationships/image" Target="../media/image150.jpeg"/><Relationship Id="rId50" Type="http://schemas.openxmlformats.org/officeDocument/2006/relationships/image" Target="../media/image153.jpeg"/><Relationship Id="rId7" Type="http://schemas.openxmlformats.org/officeDocument/2006/relationships/image" Target="../media/image110.jpeg"/><Relationship Id="rId2" Type="http://schemas.openxmlformats.org/officeDocument/2006/relationships/image" Target="../media/image105.jpeg"/><Relationship Id="rId16" Type="http://schemas.openxmlformats.org/officeDocument/2006/relationships/image" Target="../media/image119.jpeg"/><Relationship Id="rId29" Type="http://schemas.openxmlformats.org/officeDocument/2006/relationships/image" Target="../media/image132.jpeg"/><Relationship Id="rId11" Type="http://schemas.openxmlformats.org/officeDocument/2006/relationships/image" Target="../media/image114.jpeg"/><Relationship Id="rId24" Type="http://schemas.openxmlformats.org/officeDocument/2006/relationships/image" Target="../media/image127.png"/><Relationship Id="rId32" Type="http://schemas.openxmlformats.org/officeDocument/2006/relationships/image" Target="../media/image135.jpeg"/><Relationship Id="rId37" Type="http://schemas.openxmlformats.org/officeDocument/2006/relationships/image" Target="../media/image140.png"/><Relationship Id="rId40" Type="http://schemas.openxmlformats.org/officeDocument/2006/relationships/image" Target="../media/image143.jpeg"/><Relationship Id="rId45" Type="http://schemas.openxmlformats.org/officeDocument/2006/relationships/image" Target="../media/image148.jpeg"/><Relationship Id="rId53" Type="http://schemas.openxmlformats.org/officeDocument/2006/relationships/image" Target="../media/image156.jpeg"/><Relationship Id="rId5" Type="http://schemas.openxmlformats.org/officeDocument/2006/relationships/image" Target="../media/image108.png"/><Relationship Id="rId10" Type="http://schemas.openxmlformats.org/officeDocument/2006/relationships/image" Target="../media/image113.jpeg"/><Relationship Id="rId19" Type="http://schemas.openxmlformats.org/officeDocument/2006/relationships/image" Target="../media/image122.jpeg"/><Relationship Id="rId31" Type="http://schemas.openxmlformats.org/officeDocument/2006/relationships/image" Target="../media/image134.jpeg"/><Relationship Id="rId44" Type="http://schemas.openxmlformats.org/officeDocument/2006/relationships/image" Target="../media/image147.jpeg"/><Relationship Id="rId52" Type="http://schemas.openxmlformats.org/officeDocument/2006/relationships/image" Target="../media/image155.jpeg"/><Relationship Id="rId4" Type="http://schemas.openxmlformats.org/officeDocument/2006/relationships/image" Target="../media/image107.jpeg"/><Relationship Id="rId9" Type="http://schemas.openxmlformats.org/officeDocument/2006/relationships/image" Target="../media/image112.png"/><Relationship Id="rId14" Type="http://schemas.openxmlformats.org/officeDocument/2006/relationships/image" Target="../media/image117.jpeg"/><Relationship Id="rId22" Type="http://schemas.openxmlformats.org/officeDocument/2006/relationships/image" Target="../media/image125.jpeg"/><Relationship Id="rId27" Type="http://schemas.openxmlformats.org/officeDocument/2006/relationships/image" Target="../media/image130.jpeg"/><Relationship Id="rId30" Type="http://schemas.openxmlformats.org/officeDocument/2006/relationships/image" Target="../media/image133.jpeg"/><Relationship Id="rId35" Type="http://schemas.openxmlformats.org/officeDocument/2006/relationships/image" Target="../media/image138.jpeg"/><Relationship Id="rId43" Type="http://schemas.openxmlformats.org/officeDocument/2006/relationships/image" Target="../media/image146.jpeg"/><Relationship Id="rId48" Type="http://schemas.openxmlformats.org/officeDocument/2006/relationships/image" Target="../media/image151.jpeg"/><Relationship Id="rId8" Type="http://schemas.openxmlformats.org/officeDocument/2006/relationships/image" Target="../media/image111.jpeg"/><Relationship Id="rId51" Type="http://schemas.openxmlformats.org/officeDocument/2006/relationships/image" Target="../media/image154.jpeg"/><Relationship Id="rId3" Type="http://schemas.openxmlformats.org/officeDocument/2006/relationships/image" Target="../media/image106.jpeg"/><Relationship Id="rId12" Type="http://schemas.openxmlformats.org/officeDocument/2006/relationships/image" Target="../media/image115.jpeg"/><Relationship Id="rId17" Type="http://schemas.openxmlformats.org/officeDocument/2006/relationships/image" Target="../media/image120.jpeg"/><Relationship Id="rId25" Type="http://schemas.openxmlformats.org/officeDocument/2006/relationships/image" Target="../media/image128.jpeg"/><Relationship Id="rId33" Type="http://schemas.openxmlformats.org/officeDocument/2006/relationships/image" Target="../media/image136.jpeg"/><Relationship Id="rId38" Type="http://schemas.openxmlformats.org/officeDocument/2006/relationships/image" Target="../media/image141.jpeg"/><Relationship Id="rId46" Type="http://schemas.openxmlformats.org/officeDocument/2006/relationships/image" Target="../media/image149.png"/><Relationship Id="rId20" Type="http://schemas.openxmlformats.org/officeDocument/2006/relationships/image" Target="../media/image123.jpeg"/><Relationship Id="rId41" Type="http://schemas.openxmlformats.org/officeDocument/2006/relationships/image" Target="../media/image144.jpeg"/><Relationship Id="rId54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15" Type="http://schemas.openxmlformats.org/officeDocument/2006/relationships/image" Target="../media/image118.png"/><Relationship Id="rId23" Type="http://schemas.openxmlformats.org/officeDocument/2006/relationships/image" Target="../media/image126.jpeg"/><Relationship Id="rId28" Type="http://schemas.openxmlformats.org/officeDocument/2006/relationships/image" Target="../media/image131.png"/><Relationship Id="rId36" Type="http://schemas.openxmlformats.org/officeDocument/2006/relationships/image" Target="../media/image139.jpeg"/><Relationship Id="rId49" Type="http://schemas.openxmlformats.org/officeDocument/2006/relationships/image" Target="../media/image1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63.jpeg"/><Relationship Id="rId7" Type="http://schemas.openxmlformats.org/officeDocument/2006/relationships/image" Target="../media/image89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eg"/><Relationship Id="rId11" Type="http://schemas.openxmlformats.org/officeDocument/2006/relationships/image" Target="../media/image94.jpeg"/><Relationship Id="rId5" Type="http://schemas.openxmlformats.org/officeDocument/2006/relationships/image" Target="../media/image165.jpeg"/><Relationship Id="rId10" Type="http://schemas.openxmlformats.org/officeDocument/2006/relationships/image" Target="../media/image93.png"/><Relationship Id="rId4" Type="http://schemas.openxmlformats.org/officeDocument/2006/relationships/image" Target="../media/image164.jpeg"/><Relationship Id="rId9" Type="http://schemas.openxmlformats.org/officeDocument/2006/relationships/image" Target="../media/image9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13" Type="http://schemas.openxmlformats.org/officeDocument/2006/relationships/image" Target="../media/image176.jpeg"/><Relationship Id="rId3" Type="http://schemas.openxmlformats.org/officeDocument/2006/relationships/image" Target="../media/image168.jpeg"/><Relationship Id="rId7" Type="http://schemas.openxmlformats.org/officeDocument/2006/relationships/image" Target="../media/image172.jpeg"/><Relationship Id="rId12" Type="http://schemas.openxmlformats.org/officeDocument/2006/relationships/image" Target="../media/image175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eg"/><Relationship Id="rId11" Type="http://schemas.openxmlformats.org/officeDocument/2006/relationships/image" Target="../media/image56.jpeg"/><Relationship Id="rId5" Type="http://schemas.openxmlformats.org/officeDocument/2006/relationships/image" Target="../media/image170.jpeg"/><Relationship Id="rId15" Type="http://schemas.openxmlformats.org/officeDocument/2006/relationships/image" Target="../media/image178.jpeg"/><Relationship Id="rId10" Type="http://schemas.openxmlformats.org/officeDocument/2006/relationships/image" Target="../media/image55.jpeg"/><Relationship Id="rId4" Type="http://schemas.openxmlformats.org/officeDocument/2006/relationships/image" Target="../media/image169.jpeg"/><Relationship Id="rId9" Type="http://schemas.openxmlformats.org/officeDocument/2006/relationships/image" Target="../media/image174.jpeg"/><Relationship Id="rId14" Type="http://schemas.openxmlformats.org/officeDocument/2006/relationships/image" Target="../media/image17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g"/><Relationship Id="rId3" Type="http://schemas.openxmlformats.org/officeDocument/2006/relationships/image" Target="../media/image182.jpg"/><Relationship Id="rId7" Type="http://schemas.openxmlformats.org/officeDocument/2006/relationships/image" Target="../media/image186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jpg"/><Relationship Id="rId5" Type="http://schemas.openxmlformats.org/officeDocument/2006/relationships/image" Target="../media/image184.jpg"/><Relationship Id="rId4" Type="http://schemas.openxmlformats.org/officeDocument/2006/relationships/image" Target="../media/image183.jpg"/><Relationship Id="rId9" Type="http://schemas.openxmlformats.org/officeDocument/2006/relationships/image" Target="../media/image18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g"/><Relationship Id="rId3" Type="http://schemas.openxmlformats.org/officeDocument/2006/relationships/image" Target="../media/image190.jpg"/><Relationship Id="rId7" Type="http://schemas.openxmlformats.org/officeDocument/2006/relationships/image" Target="../media/image194.jp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g"/><Relationship Id="rId5" Type="http://schemas.openxmlformats.org/officeDocument/2006/relationships/image" Target="../media/image192.jpg"/><Relationship Id="rId4" Type="http://schemas.openxmlformats.org/officeDocument/2006/relationships/image" Target="../media/image191.jpg"/><Relationship Id="rId9" Type="http://schemas.openxmlformats.org/officeDocument/2006/relationships/image" Target="../media/image19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185604" y="2142344"/>
            <a:ext cx="3962400" cy="2116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91" y="2313585"/>
            <a:ext cx="1751351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187" y="2313585"/>
            <a:ext cx="1751351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31" y="2142344"/>
            <a:ext cx="1751351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366" y="2313585"/>
            <a:ext cx="1751351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6" y="2313585"/>
            <a:ext cx="1800000" cy="1800000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8" idx="3"/>
          </p:cNvCxnSpPr>
          <p:nvPr/>
        </p:nvCxnSpPr>
        <p:spPr>
          <a:xfrm>
            <a:off x="3399717" y="3213585"/>
            <a:ext cx="78588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8150273" y="3213585"/>
            <a:ext cx="78588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482231" y="4259218"/>
            <a:ext cx="19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Hazy images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07719" y="4259218"/>
            <a:ext cx="19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map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8484" y="4259218"/>
            <a:ext cx="19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Airlight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50823" y="4259218"/>
            <a:ext cx="19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Dehazing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8788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40" y="2128558"/>
            <a:ext cx="2880000" cy="13441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0" y="3656845"/>
            <a:ext cx="2880000" cy="12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133" y="586182"/>
            <a:ext cx="3600000" cy="43373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00" y="586182"/>
            <a:ext cx="3600000" cy="43373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86464" y="1555375"/>
            <a:ext cx="404316" cy="375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91542" y="1555375"/>
            <a:ext cx="404316" cy="375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11664" y="3141638"/>
            <a:ext cx="404316" cy="375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416742" y="3141638"/>
            <a:ext cx="404316" cy="375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231878" y="3255029"/>
            <a:ext cx="10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023325" y="3255029"/>
            <a:ext cx="10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37133" y="1138839"/>
            <a:ext cx="10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3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28580" y="1138839"/>
            <a:ext cx="10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4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1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Fig.11</a:t>
            </a:r>
            <a:endParaRPr lang="zh-CN" altLang="en-US" dirty="0"/>
          </a:p>
        </p:txBody>
      </p:sp>
      <p:pic>
        <p:nvPicPr>
          <p:cNvPr id="3" name="图片 2" descr="E:\QQPCmgr\Desktop\shenlinghao\Robust\hist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2" r="7540"/>
          <a:stretch>
            <a:fillRect/>
          </a:stretch>
        </p:blipFill>
        <p:spPr>
          <a:xfrm>
            <a:off x="3578130" y="1276259"/>
            <a:ext cx="5338087" cy="213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QQPCmgr\Desktop\shenlinghao\Robust\hist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6887" r="7395"/>
          <a:stretch>
            <a:fillRect/>
          </a:stretch>
        </p:blipFill>
        <p:spPr>
          <a:xfrm>
            <a:off x="3578130" y="3768634"/>
            <a:ext cx="5336994" cy="19703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740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Fig.12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" r="6995"/>
          <a:stretch>
            <a:fillRect/>
          </a:stretch>
        </p:blipFill>
        <p:spPr>
          <a:xfrm>
            <a:off x="3683725" y="1650682"/>
            <a:ext cx="4632869" cy="1945688"/>
          </a:xfrm>
          <a:prstGeom prst="rect">
            <a:avLst/>
          </a:prstGeom>
        </p:spPr>
      </p:pic>
      <p:pic>
        <p:nvPicPr>
          <p:cNvPr id="5" name="图片 4" descr="E:\QQPCmgr\Desktop\shenlinghao\Robust\hist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r="7166"/>
          <a:stretch>
            <a:fillRect/>
          </a:stretch>
        </p:blipFill>
        <p:spPr>
          <a:xfrm>
            <a:off x="3683726" y="3738653"/>
            <a:ext cx="4632869" cy="2026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09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Fig.13</a:t>
            </a:r>
            <a:endParaRPr lang="zh-CN" altLang="en-US" dirty="0"/>
          </a:p>
        </p:txBody>
      </p:sp>
      <p:cxnSp>
        <p:nvCxnSpPr>
          <p:cNvPr id="3" name="直接箭头连接符 2"/>
          <p:cNvCxnSpPr/>
          <p:nvPr/>
        </p:nvCxnSpPr>
        <p:spPr>
          <a:xfrm>
            <a:off x="3692875" y="3433445"/>
            <a:ext cx="11382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78" y="3184621"/>
            <a:ext cx="892800" cy="5822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050" y="3141759"/>
            <a:ext cx="892800" cy="5822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81" y="3143171"/>
            <a:ext cx="892800" cy="5822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282" y="3142314"/>
            <a:ext cx="892800" cy="582261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311015" y="3309243"/>
            <a:ext cx="247650" cy="248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9" idx="1"/>
            <a:endCxn id="9" idx="5"/>
          </p:cNvCxnSpPr>
          <p:nvPr/>
        </p:nvCxnSpPr>
        <p:spPr>
          <a:xfrm>
            <a:off x="4347283" y="3345620"/>
            <a:ext cx="175114" cy="175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9" idx="7"/>
            <a:endCxn id="9" idx="3"/>
          </p:cNvCxnSpPr>
          <p:nvPr/>
        </p:nvCxnSpPr>
        <p:spPr>
          <a:xfrm flipH="1">
            <a:off x="4347283" y="3345620"/>
            <a:ext cx="175114" cy="1756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8336184" y="2703612"/>
            <a:ext cx="1" cy="7258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4434840" y="2714625"/>
            <a:ext cx="3901344" cy="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9" idx="0"/>
          </p:cNvCxnSpPr>
          <p:nvPr/>
        </p:nvCxnSpPr>
        <p:spPr>
          <a:xfrm>
            <a:off x="4434840" y="2714625"/>
            <a:ext cx="0" cy="594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3"/>
            <a:endCxn id="8" idx="1"/>
          </p:cNvCxnSpPr>
          <p:nvPr/>
        </p:nvCxnSpPr>
        <p:spPr>
          <a:xfrm flipV="1">
            <a:off x="5740081" y="3433445"/>
            <a:ext cx="1578201" cy="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52031" y="3113302"/>
            <a:ext cx="1573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/>
              <a:t>Calculate irradiance</a:t>
            </a:r>
            <a:endParaRPr lang="zh-CN" altLang="en-US" sz="1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325257" y="3721206"/>
            <a:ext cx="885825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/>
              <a:t>Irradiance</a:t>
            </a:r>
            <a:endParaRPr lang="zh-CN" altLang="en-US" sz="1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831080" y="3717003"/>
            <a:ext cx="896365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/>
              <a:t>Transmission </a:t>
            </a:r>
          </a:p>
          <a:p>
            <a:pPr algn="ctr"/>
            <a:r>
              <a:rPr lang="en-US" altLang="zh-CN" sz="1000" dirty="0" smtClean="0"/>
              <a:t>map</a:t>
            </a:r>
            <a:endParaRPr lang="zh-CN" altLang="en-US" sz="1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767819" y="3754170"/>
            <a:ext cx="885825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000" dirty="0" smtClean="0"/>
              <a:t>Input images</a:t>
            </a:r>
            <a:endParaRPr lang="zh-CN" altLang="en-US" sz="1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4090096" y="2457306"/>
            <a:ext cx="4703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/>
              <a:t>Use the irradiance to refine the transmission map</a:t>
            </a:r>
            <a:endParaRPr lang="zh-CN" altLang="en-US" sz="1000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8197203" y="3433445"/>
            <a:ext cx="337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14" y="3142314"/>
            <a:ext cx="892800" cy="582261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540114" y="3724575"/>
            <a:ext cx="892800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/>
              <a:t>Result</a:t>
            </a:r>
            <a:endParaRPr lang="zh-CN" altLang="en-US" sz="1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3656040" y="3584507"/>
            <a:ext cx="896365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/>
              <a:t>Calculate</a:t>
            </a:r>
          </a:p>
          <a:p>
            <a:pPr algn="ctr"/>
            <a:r>
              <a:rPr lang="en-US" altLang="zh-CN" sz="1000" dirty="0" smtClean="0"/>
              <a:t>Transmission </a:t>
            </a:r>
          </a:p>
          <a:p>
            <a:pPr algn="ctr"/>
            <a:r>
              <a:rPr lang="en-US" altLang="zh-CN" sz="1000" dirty="0" smtClean="0"/>
              <a:t>map</a:t>
            </a:r>
            <a:endParaRPr lang="zh-CN" altLang="en-US" sz="1000" dirty="0"/>
          </a:p>
        </p:txBody>
      </p:sp>
      <p:sp>
        <p:nvSpPr>
          <p:cNvPr id="25" name="文本框 24"/>
          <p:cNvSpPr txBox="1"/>
          <p:nvPr/>
        </p:nvSpPr>
        <p:spPr>
          <a:xfrm>
            <a:off x="5686264" y="3582146"/>
            <a:ext cx="161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00" dirty="0" smtClean="0"/>
              <a:t>Use the irradiance to refine the transmission map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4540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Fig.14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3499003"/>
            <a:ext cx="1080000" cy="9262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1362076"/>
            <a:ext cx="1080000" cy="9850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15" y="1427391"/>
            <a:ext cx="1080000" cy="9850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80" y="1427391"/>
            <a:ext cx="1080000" cy="9850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345" y="1427390"/>
            <a:ext cx="1080000" cy="9850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10" y="1427390"/>
            <a:ext cx="1080000" cy="9850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58" y="1427390"/>
            <a:ext cx="1080000" cy="9850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06" y="1427390"/>
            <a:ext cx="1080000" cy="98509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477797"/>
            <a:ext cx="1080000" cy="88071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15" y="2543112"/>
            <a:ext cx="1080000" cy="88071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80" y="2551664"/>
            <a:ext cx="1080000" cy="88071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345" y="2551664"/>
            <a:ext cx="1080000" cy="880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10" y="2543112"/>
            <a:ext cx="1080000" cy="88071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58" y="2551664"/>
            <a:ext cx="1080000" cy="88071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80" y="2551664"/>
            <a:ext cx="1080000" cy="88071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4564325"/>
            <a:ext cx="1080000" cy="84461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15" y="4629640"/>
            <a:ext cx="1080000" cy="84461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80" y="4629640"/>
            <a:ext cx="1080000" cy="84461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345" y="4629640"/>
            <a:ext cx="1080000" cy="84461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10" y="4629639"/>
            <a:ext cx="1080000" cy="84461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80" y="4629639"/>
            <a:ext cx="1080000" cy="8446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58" y="4629639"/>
            <a:ext cx="1080000" cy="84461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58" y="3571561"/>
            <a:ext cx="1080000" cy="92621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015" y="3571561"/>
            <a:ext cx="1080000" cy="92621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680" y="3575203"/>
            <a:ext cx="1080000" cy="92621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345" y="3555691"/>
            <a:ext cx="1080000" cy="92621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993" y="3571561"/>
            <a:ext cx="1080000" cy="92621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80" y="3571561"/>
            <a:ext cx="1080000" cy="9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47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Fig.15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663" y="2430462"/>
            <a:ext cx="1080000" cy="6623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06" y="2492058"/>
            <a:ext cx="1080000" cy="6623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663" y="3488708"/>
            <a:ext cx="1080000" cy="662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441" y="3488708"/>
            <a:ext cx="1080000" cy="6623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77" y="2492058"/>
            <a:ext cx="1080000" cy="6623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8" y="2492058"/>
            <a:ext cx="1080000" cy="6623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8" y="3488708"/>
            <a:ext cx="1080000" cy="6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6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Fig.16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72" y="2201270"/>
            <a:ext cx="1080000" cy="11005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54" y="2284651"/>
            <a:ext cx="1080000" cy="11005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60" y="2284651"/>
            <a:ext cx="1080000" cy="110051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14" y="2292964"/>
            <a:ext cx="1080000" cy="11005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67" y="2284651"/>
            <a:ext cx="1080000" cy="11005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84" y="2284651"/>
            <a:ext cx="1080000" cy="11005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378" y="2294409"/>
            <a:ext cx="1080000" cy="110051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250651" y="3151173"/>
            <a:ext cx="90678" cy="69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410026" y="3151173"/>
            <a:ext cx="90678" cy="69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93704" y="3151173"/>
            <a:ext cx="90678" cy="69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796769" y="3145823"/>
            <a:ext cx="90678" cy="69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956144" y="3145823"/>
            <a:ext cx="90678" cy="69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720028" y="3150235"/>
            <a:ext cx="90678" cy="697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49" y="3504654"/>
            <a:ext cx="1080000" cy="75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55" y="3504654"/>
            <a:ext cx="1080000" cy="75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61" y="3504654"/>
            <a:ext cx="1080000" cy="75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43" y="3504654"/>
            <a:ext cx="1080000" cy="75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467" y="3504654"/>
            <a:ext cx="1080000" cy="75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37" y="3504654"/>
            <a:ext cx="1080000" cy="750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84156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Fig.17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2305" y="2412047"/>
            <a:ext cx="3239770" cy="75247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0465" y="2405697"/>
            <a:ext cx="3239770" cy="758825"/>
          </a:xfrm>
          <a:prstGeom prst="rect">
            <a:avLst/>
          </a:prstGeom>
          <a:noFill/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0465" y="3245802"/>
            <a:ext cx="3239770" cy="587375"/>
          </a:xfrm>
          <a:prstGeom prst="rect">
            <a:avLst/>
          </a:prstGeom>
          <a:noFill/>
        </p:spPr>
      </p:pic>
      <p:pic>
        <p:nvPicPr>
          <p:cNvPr id="7" name="图片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42305" y="3241356"/>
            <a:ext cx="3239770" cy="596265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450465" y="3241356"/>
            <a:ext cx="1038860" cy="591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50920" y="3241356"/>
            <a:ext cx="1038860" cy="591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51375" y="3241356"/>
            <a:ext cx="1038860" cy="591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746750" y="3241356"/>
            <a:ext cx="1038860" cy="591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837680" y="3241356"/>
            <a:ext cx="1038860" cy="591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943215" y="3241356"/>
            <a:ext cx="1038860" cy="5918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2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Fig.18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31" y="2659697"/>
            <a:ext cx="1080000" cy="6982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02" y="2710497"/>
            <a:ext cx="1080000" cy="6982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73" y="2710496"/>
            <a:ext cx="1080000" cy="6982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44" y="2712082"/>
            <a:ext cx="1080000" cy="6982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15" y="2710496"/>
            <a:ext cx="1080000" cy="69821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21" y="2710496"/>
            <a:ext cx="1080000" cy="6982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26" y="2710496"/>
            <a:ext cx="1080000" cy="69821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473206" y="2797349"/>
            <a:ext cx="304135" cy="211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610356" y="2797349"/>
            <a:ext cx="304135" cy="211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41659" y="2797349"/>
            <a:ext cx="304135" cy="211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927090" y="2803458"/>
            <a:ext cx="304135" cy="211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064240" y="2803458"/>
            <a:ext cx="304135" cy="211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795543" y="2803458"/>
            <a:ext cx="304135" cy="211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31" y="3519424"/>
            <a:ext cx="1080000" cy="8143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937" y="3519424"/>
            <a:ext cx="1080000" cy="8143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44" y="3519424"/>
            <a:ext cx="1080000" cy="8143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351" y="3519424"/>
            <a:ext cx="1080000" cy="8143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57" y="3519424"/>
            <a:ext cx="1080000" cy="8143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64" y="3523268"/>
            <a:ext cx="1080000" cy="81435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76636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Fig.19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9567" y="2839720"/>
            <a:ext cx="3239770" cy="725805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4265" y="2891790"/>
            <a:ext cx="3239770" cy="673735"/>
          </a:xfrm>
          <a:prstGeom prst="rect">
            <a:avLst/>
          </a:prstGeom>
          <a:noFill/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9567" y="3629026"/>
            <a:ext cx="3239770" cy="772160"/>
          </a:xfrm>
          <a:prstGeom prst="rect">
            <a:avLst/>
          </a:prstGeom>
          <a:noFill/>
        </p:spPr>
      </p:pic>
      <p:pic>
        <p:nvPicPr>
          <p:cNvPr id="7" name="图片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84265" y="3627756"/>
            <a:ext cx="3239770" cy="77343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2889567" y="3627756"/>
            <a:ext cx="1038860" cy="77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83355" y="3627756"/>
            <a:ext cx="1038860" cy="77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090477" y="3627756"/>
            <a:ext cx="1038860" cy="77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97599" y="3627756"/>
            <a:ext cx="1021239" cy="77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291387" y="3627756"/>
            <a:ext cx="1038860" cy="77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402796" y="3627756"/>
            <a:ext cx="1038860" cy="7734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02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</a:t>
            </a:r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 rotWithShape="1">
          <a:blip r:embed="rId2"/>
          <a:srcRect l="1241" t="68902" r="53040" b="2848"/>
          <a:stretch/>
        </p:blipFill>
        <p:spPr>
          <a:xfrm>
            <a:off x="2812868" y="4119157"/>
            <a:ext cx="5939247" cy="1197797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 rotWithShape="1">
          <a:blip r:embed="rId2"/>
          <a:srcRect l="1102" t="2802" r="53041" b="69637"/>
          <a:stretch/>
        </p:blipFill>
        <p:spPr>
          <a:xfrm>
            <a:off x="2794816" y="1588947"/>
            <a:ext cx="5957299" cy="116858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 rotWithShape="1">
          <a:blip r:embed="rId2"/>
          <a:srcRect l="1102" t="35485" r="53040" b="36266"/>
          <a:stretch/>
        </p:blipFill>
        <p:spPr>
          <a:xfrm>
            <a:off x="2794818" y="2839444"/>
            <a:ext cx="5957298" cy="119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26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Fig.20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68" y="1753663"/>
            <a:ext cx="1080000" cy="7815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28" y="1753663"/>
            <a:ext cx="1080000" cy="7815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68" y="1753663"/>
            <a:ext cx="1080000" cy="7815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88" y="1753663"/>
            <a:ext cx="1080000" cy="7815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83" y="1752573"/>
            <a:ext cx="1080000" cy="7815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63" y="1743676"/>
            <a:ext cx="1080000" cy="7815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68" y="925195"/>
            <a:ext cx="1080000" cy="8010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88" y="925195"/>
            <a:ext cx="1080000" cy="7887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08" y="925194"/>
            <a:ext cx="1080000" cy="8010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68" y="925193"/>
            <a:ext cx="1080000" cy="7887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83" y="925192"/>
            <a:ext cx="1080000" cy="78084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63" y="925191"/>
            <a:ext cx="1080000" cy="78084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88" y="90657"/>
            <a:ext cx="1080000" cy="89298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28" y="90656"/>
            <a:ext cx="1080000" cy="8929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28" y="98333"/>
            <a:ext cx="1080000" cy="8929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88" y="98213"/>
            <a:ext cx="1080000" cy="8929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903" y="98212"/>
            <a:ext cx="1080000" cy="89298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18" y="98212"/>
            <a:ext cx="1080000" cy="89298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68" y="2582377"/>
            <a:ext cx="1080000" cy="81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08" y="2582377"/>
            <a:ext cx="1080000" cy="81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88" y="2582377"/>
            <a:ext cx="1080000" cy="81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98" y="2580670"/>
            <a:ext cx="1080000" cy="81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68" y="3403549"/>
            <a:ext cx="1080000" cy="711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48" y="3403548"/>
            <a:ext cx="1080000" cy="71109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68" y="3403548"/>
            <a:ext cx="1080000" cy="71109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18" y="3403548"/>
            <a:ext cx="1080000" cy="71109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68" y="4129885"/>
            <a:ext cx="1080000" cy="81302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48" y="4129885"/>
            <a:ext cx="1080000" cy="81302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468" y="4129885"/>
            <a:ext cx="1080000" cy="81302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098" y="4128178"/>
            <a:ext cx="1080000" cy="81302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48" y="2582377"/>
            <a:ext cx="1080000" cy="81000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28" y="3403547"/>
            <a:ext cx="1080000" cy="71109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08" y="4129883"/>
            <a:ext cx="1080000" cy="81302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83" y="3403547"/>
            <a:ext cx="1080000" cy="71109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783" y="2580670"/>
            <a:ext cx="1080000" cy="81000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738" y="4128813"/>
            <a:ext cx="1080000" cy="81302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88" y="4985587"/>
            <a:ext cx="1080000" cy="812857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468" y="4985586"/>
            <a:ext cx="1080000" cy="812857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78" y="4983879"/>
            <a:ext cx="1080000" cy="81285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48" y="4985586"/>
            <a:ext cx="1080000" cy="812857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48" y="5813683"/>
            <a:ext cx="1080000" cy="84425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28" y="5813683"/>
            <a:ext cx="1080000" cy="84425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48" y="5813683"/>
            <a:ext cx="1080000" cy="84425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78" y="5811976"/>
            <a:ext cx="1080000" cy="84425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48" y="6674133"/>
            <a:ext cx="1080000" cy="80711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28" y="6674133"/>
            <a:ext cx="1080000" cy="807112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48" y="6674133"/>
            <a:ext cx="1080000" cy="80711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78" y="6672426"/>
            <a:ext cx="1080000" cy="80711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28" y="4985585"/>
            <a:ext cx="1080000" cy="812857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08" y="5813683"/>
            <a:ext cx="1080000" cy="84425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288" y="6674133"/>
            <a:ext cx="1080000" cy="80711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663" y="6672426"/>
            <a:ext cx="1080000" cy="80711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18" y="5815786"/>
            <a:ext cx="1080000" cy="844250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663" y="4983878"/>
            <a:ext cx="1080000" cy="8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14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Fig.21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66729"/>
          <a:stretch/>
        </p:blipFill>
        <p:spPr>
          <a:xfrm>
            <a:off x="8811860" y="2087487"/>
            <a:ext cx="2823532" cy="2865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69" y="2131323"/>
            <a:ext cx="2758991" cy="27880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33015"/>
          <a:stretch/>
        </p:blipFill>
        <p:spPr>
          <a:xfrm>
            <a:off x="368300" y="2063367"/>
            <a:ext cx="5684569" cy="28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01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Fig.22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8" r="24799"/>
          <a:stretch/>
        </p:blipFill>
        <p:spPr>
          <a:xfrm>
            <a:off x="304801" y="1950357"/>
            <a:ext cx="5907314" cy="2869973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3"/>
          <a:stretch/>
        </p:blipFill>
        <p:spPr>
          <a:xfrm>
            <a:off x="9105720" y="1950356"/>
            <a:ext cx="2917371" cy="2869973"/>
          </a:xfrm>
          <a:prstGeom prst="rect">
            <a:avLst/>
          </a:prstGeom>
          <a:noFill/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116" y="1950356"/>
            <a:ext cx="2859314" cy="28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8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Fig.23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91" y="1563126"/>
            <a:ext cx="1080000" cy="6888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93" y="1563126"/>
            <a:ext cx="1080000" cy="6888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929" y="1563126"/>
            <a:ext cx="1080000" cy="6888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05" y="1563126"/>
            <a:ext cx="1080000" cy="6888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67" y="1563126"/>
            <a:ext cx="1080000" cy="688804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2616793" y="2568575"/>
            <a:ext cx="58706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500936" y="2504221"/>
            <a:ext cx="15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Low contrast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7178650" y="2504221"/>
            <a:ext cx="15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High contrast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2500936" y="2207665"/>
            <a:ext cx="59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b="1" dirty="0" smtClean="0"/>
              <a:t>Original scene         Non-local        Dark Channel       Polarization          Proposed</a:t>
            </a:r>
            <a:endParaRPr lang="zh-CN" altLang="en-US" sz="1400" b="1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93" y="3899926"/>
            <a:ext cx="1080000" cy="68880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05" y="3899926"/>
            <a:ext cx="1080000" cy="68880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67" y="3899926"/>
            <a:ext cx="1080000" cy="688804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2616793" y="4905375"/>
            <a:ext cx="58706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500936" y="4841021"/>
            <a:ext cx="15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Low contrast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178650" y="4841021"/>
            <a:ext cx="153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High contrast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2500936" y="4544465"/>
            <a:ext cx="5986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b="1" dirty="0" smtClean="0"/>
              <a:t>Original scene      Dark Channel</a:t>
            </a:r>
            <a:r>
              <a:rPr lang="en-US" altLang="zh-CN" sz="1400" b="1" dirty="0"/>
              <a:t> </a:t>
            </a:r>
            <a:r>
              <a:rPr lang="en-US" altLang="zh-CN" sz="1400" b="1" dirty="0" smtClean="0"/>
              <a:t>        Non-local          Polarization          Proposed</a:t>
            </a:r>
            <a:endParaRPr lang="zh-CN" altLang="en-US" sz="1400" b="1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793" y="3890513"/>
            <a:ext cx="1080000" cy="69821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15" y="3899925"/>
            <a:ext cx="1080000" cy="69821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752" y="3899925"/>
            <a:ext cx="1080000" cy="69821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67" y="3902181"/>
            <a:ext cx="1080000" cy="69821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04" y="3890513"/>
            <a:ext cx="1080000" cy="6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6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Fig.24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916" y="3550103"/>
            <a:ext cx="1080000" cy="70434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50" y="3550103"/>
            <a:ext cx="1080000" cy="7043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184" y="3550103"/>
            <a:ext cx="1080000" cy="7043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00" y="3550103"/>
            <a:ext cx="1080000" cy="7043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00" y="4339136"/>
            <a:ext cx="1080000" cy="7043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116" y="4339136"/>
            <a:ext cx="1080000" cy="7043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50" y="4339136"/>
            <a:ext cx="1080000" cy="7043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082" y="4339136"/>
            <a:ext cx="1080000" cy="70434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00" y="2603208"/>
            <a:ext cx="1080000" cy="8446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2597086"/>
            <a:ext cx="1080000" cy="8446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916" y="1644069"/>
            <a:ext cx="1080000" cy="8446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00" y="1644070"/>
            <a:ext cx="1080000" cy="8446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684" y="1644069"/>
            <a:ext cx="1080000" cy="8446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68" y="1635530"/>
            <a:ext cx="1080000" cy="8446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00" y="2625237"/>
            <a:ext cx="1080000" cy="8446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50" y="2619115"/>
            <a:ext cx="1080000" cy="8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64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Fig.25</a:t>
            </a:r>
            <a:endParaRPr lang="zh-CN" altLang="en-US" dirty="0"/>
          </a:p>
        </p:txBody>
      </p:sp>
      <p:pic>
        <p:nvPicPr>
          <p:cNvPr id="3" name="图片 2" descr="E:\QQPCmgr\Desktop\shenlinghao\Robust\Different haze\4\untitled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0" t="5074" r="7317" b="-1"/>
          <a:stretch>
            <a:fillRect/>
          </a:stretch>
        </p:blipFill>
        <p:spPr>
          <a:xfrm>
            <a:off x="3257005" y="1993219"/>
            <a:ext cx="5529671" cy="3223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8457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Fig.26</a:t>
            </a:r>
            <a:endParaRPr lang="zh-CN" altLang="en-US" dirty="0"/>
          </a:p>
        </p:txBody>
      </p:sp>
      <p:pic>
        <p:nvPicPr>
          <p:cNvPr id="3" name="图片 2" descr="C:\Users\john\Desktop\untitled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064" y="1593668"/>
            <a:ext cx="5254488" cy="3405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449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Fig.27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00" y="1519854"/>
            <a:ext cx="2880000" cy="22523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00" y="1519854"/>
            <a:ext cx="2880000" cy="2252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519854"/>
            <a:ext cx="2880000" cy="22523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00" y="1519854"/>
            <a:ext cx="2880000" cy="22523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00" y="3952874"/>
            <a:ext cx="2880000" cy="18782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3952876"/>
            <a:ext cx="2880000" cy="18782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00" y="3952875"/>
            <a:ext cx="2880000" cy="18782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00" y="3952875"/>
            <a:ext cx="2880000" cy="18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48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Fig.28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168400"/>
            <a:ext cx="2880000" cy="22523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168400"/>
            <a:ext cx="2880000" cy="22523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168400"/>
            <a:ext cx="2880000" cy="22523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168400"/>
            <a:ext cx="2880000" cy="225230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775076"/>
            <a:ext cx="2880000" cy="18782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3775075"/>
            <a:ext cx="2880000" cy="18782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3775075"/>
            <a:ext cx="2880000" cy="18782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3780455"/>
            <a:ext cx="2880000" cy="18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4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Fig.3</a:t>
            </a:r>
            <a:endParaRPr lang="zh-CN" altLang="en-US" dirty="0"/>
          </a:p>
        </p:txBody>
      </p:sp>
      <p:pic>
        <p:nvPicPr>
          <p:cNvPr id="3" name="图片 2" descr="E:\QQPCmgr\Desktop\fig64jpg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6" r="58375" b="16152"/>
          <a:stretch>
            <a:fillRect/>
          </a:stretch>
        </p:blipFill>
        <p:spPr>
          <a:xfrm>
            <a:off x="3394301" y="1180913"/>
            <a:ext cx="4817882" cy="4489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844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Fig.4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42" y="1654566"/>
            <a:ext cx="3145051" cy="180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541" y="1654566"/>
            <a:ext cx="3145051" cy="180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040" y="1654566"/>
            <a:ext cx="3145051" cy="18000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848" y="3874864"/>
            <a:ext cx="2290909" cy="18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347" y="3874864"/>
            <a:ext cx="2290909" cy="18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846" y="3874864"/>
            <a:ext cx="2290909" cy="180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323521" y="1885598"/>
            <a:ext cx="533399" cy="375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591571" y="1885598"/>
            <a:ext cx="533399" cy="375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868565" y="1885598"/>
            <a:ext cx="533399" cy="375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518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Fig.5</a:t>
            </a:r>
            <a:endParaRPr lang="zh-CN" altLang="en-US" dirty="0"/>
          </a:p>
        </p:txBody>
      </p:sp>
      <p:pic>
        <p:nvPicPr>
          <p:cNvPr id="3" name="图片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293" y="1613263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293" y="3366901"/>
            <a:ext cx="31718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6533606" y="2591163"/>
            <a:ext cx="387350" cy="323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33606" y="4299314"/>
            <a:ext cx="387350" cy="323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09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Fig.6</a:t>
            </a:r>
            <a:endParaRPr lang="zh-CN" altLang="en-US" dirty="0"/>
          </a:p>
        </p:txBody>
      </p:sp>
      <p:pic>
        <p:nvPicPr>
          <p:cNvPr id="3" name="图片 2" descr="E:\QQPCmgr\Desktop\shenlinghao\Robust\配准\untitled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r="8529"/>
          <a:stretch>
            <a:fillRect/>
          </a:stretch>
        </p:blipFill>
        <p:spPr>
          <a:xfrm>
            <a:off x="3631381" y="1628503"/>
            <a:ext cx="5033645" cy="208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E:\QQPCmgr\Desktop\shenlinghao\Robust\配准\untitled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1" r="7999"/>
          <a:stretch>
            <a:fillRect/>
          </a:stretch>
        </p:blipFill>
        <p:spPr>
          <a:xfrm>
            <a:off x="3631382" y="3797925"/>
            <a:ext cx="5033645" cy="2073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409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Fig.7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93" y="1144042"/>
            <a:ext cx="10056727" cy="1789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51541" y="1601385"/>
            <a:ext cx="215629" cy="211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491491" y="1788886"/>
            <a:ext cx="215629" cy="211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247313" y="3077103"/>
            <a:ext cx="19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Dehazing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result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67170" y="1525382"/>
            <a:ext cx="10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07120" y="1786992"/>
            <a:ext cx="10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1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22" y="3923646"/>
            <a:ext cx="1711325" cy="18335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093" y="3959628"/>
            <a:ext cx="1711325" cy="183356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451541" y="5916613"/>
            <a:ext cx="19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 patch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767012" y="5952596"/>
            <a:ext cx="1917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 patch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4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Fig.8</a:t>
            </a:r>
            <a:endParaRPr lang="zh-CN" altLang="en-US" dirty="0"/>
          </a:p>
        </p:txBody>
      </p:sp>
      <p:pic>
        <p:nvPicPr>
          <p:cNvPr id="3" name="图片 2" descr="E:\QQPCmgr\Desktop\shenlinghao\Robust\配准\hist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3" t="26041" r="7926"/>
          <a:stretch>
            <a:fillRect/>
          </a:stretch>
        </p:blipFill>
        <p:spPr>
          <a:xfrm>
            <a:off x="3875223" y="1332412"/>
            <a:ext cx="4798514" cy="2107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E:\QQPCmgr\Desktop\shenlinghao\Robust\配准\hist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4" t="24860" r="7986"/>
          <a:stretch>
            <a:fillRect/>
          </a:stretch>
        </p:blipFill>
        <p:spPr>
          <a:xfrm>
            <a:off x="3975388" y="3657550"/>
            <a:ext cx="4598184" cy="213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263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166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Fig.9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80" y="2411288"/>
            <a:ext cx="10058400" cy="17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96</Words>
  <Application>Microsoft Office PowerPoint</Application>
  <PresentationFormat>宽屏</PresentationFormat>
  <Paragraphs>58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宋体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john</dc:creator>
  <cp:lastModifiedBy>john</cp:lastModifiedBy>
  <cp:revision>9</cp:revision>
  <dcterms:created xsi:type="dcterms:W3CDTF">2018-09-06T02:22:03Z</dcterms:created>
  <dcterms:modified xsi:type="dcterms:W3CDTF">2018-09-07T02:12:35Z</dcterms:modified>
</cp:coreProperties>
</file>